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67" r:id="rId2"/>
    <p:sldId id="268" r:id="rId3"/>
    <p:sldId id="269" r:id="rId4"/>
    <p:sldId id="270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D0011-3082-4C3C-8E68-EA695DD12889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B5851-76FC-453B-ADA8-866F6861F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457200" y="1524000"/>
            <a:ext cx="8077200" cy="1470025"/>
          </a:xfrm>
          <a:ln w="762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dirty="0" err="1" smtClean="0">
                <a:solidFill>
                  <a:srgbClr val="0070C0"/>
                </a:solidFill>
                <a:latin typeface="Arial Black" pitchFamily="34" charset="0"/>
              </a:rPr>
              <a:t>Visi</a:t>
            </a:r>
            <a:r>
              <a:rPr lang="en-US" sz="4800" b="1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 Black" pitchFamily="34" charset="0"/>
              </a:rPr>
              <a:t>dan</a:t>
            </a:r>
            <a:r>
              <a:rPr lang="en-US" sz="4800" b="1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Arial Black" pitchFamily="34" charset="0"/>
              </a:rPr>
              <a:t>Misi</a:t>
            </a:r>
            <a:endParaRPr lang="en-US" sz="4800" b="1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0243" name="Subtitle 2"/>
          <p:cNvSpPr>
            <a:spLocks noGrp="1"/>
          </p:cNvSpPr>
          <p:nvPr>
            <p:ph type="subTitle" idx="1"/>
          </p:nvPr>
        </p:nvSpPr>
        <p:spPr>
          <a:xfrm>
            <a:off x="228600" y="3276600"/>
            <a:ext cx="8763000" cy="1524000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Arial" charset="0"/>
              <a:buNone/>
            </a:pPr>
            <a:r>
              <a:rPr lang="en-US" sz="4800" smtClean="0">
                <a:solidFill>
                  <a:srgbClr val="C00000"/>
                </a:solidFill>
                <a:latin typeface="Franklin Gothic Heavy" pitchFamily="34" charset="0"/>
              </a:rPr>
              <a:t>Universitas 17 Agustus 1945 Samarinda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000" b="1" dirty="0" err="1" smtClean="0">
                <a:solidFill>
                  <a:schemeClr val="accent3"/>
                </a:solidFill>
              </a:rPr>
              <a:t>Visi</a:t>
            </a:r>
            <a:endParaRPr lang="en-US" sz="6000" b="1" dirty="0" smtClean="0">
              <a:solidFill>
                <a:schemeClr val="accent3"/>
              </a:solidFill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5334000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600" b="1" dirty="0" smtClean="0">
                <a:solidFill>
                  <a:srgbClr val="0070C0"/>
                </a:solidFill>
                <a:latin typeface="Arial Rounded MT Bold" pitchFamily="34" charset="0"/>
              </a:rPr>
              <a:t>	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6600" b="1" dirty="0" err="1" smtClean="0">
                <a:solidFill>
                  <a:srgbClr val="0070C0"/>
                </a:solidFill>
                <a:latin typeface="Arial Rounded MT Bold" pitchFamily="34" charset="0"/>
              </a:rPr>
              <a:t>Menjadi</a:t>
            </a:r>
            <a:r>
              <a:rPr lang="en-US" sz="6600" b="1" dirty="0" smtClean="0">
                <a:solidFill>
                  <a:srgbClr val="0070C0"/>
                </a:solidFill>
                <a:latin typeface="Arial Rounded MT Bold" pitchFamily="34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Arial Rounded MT Bold" pitchFamily="34" charset="0"/>
              </a:rPr>
              <a:t>Universitas</a:t>
            </a:r>
            <a:r>
              <a:rPr lang="en-US" sz="6600" b="1" dirty="0" smtClean="0">
                <a:solidFill>
                  <a:srgbClr val="0070C0"/>
                </a:solidFill>
                <a:latin typeface="Arial Rounded MT Bold" pitchFamily="34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Arial Rounded MT Bold" pitchFamily="34" charset="0"/>
              </a:rPr>
              <a:t>unggul</a:t>
            </a:r>
            <a:r>
              <a:rPr lang="en-US" sz="6600" b="1" dirty="0" smtClean="0">
                <a:solidFill>
                  <a:srgbClr val="0070C0"/>
                </a:solidFill>
                <a:latin typeface="Arial Rounded MT Bold" pitchFamily="34" charset="0"/>
              </a:rPr>
              <a:t>, </a:t>
            </a:r>
            <a:r>
              <a:rPr lang="en-US" sz="6600" b="1" dirty="0" err="1" smtClean="0">
                <a:solidFill>
                  <a:srgbClr val="0070C0"/>
                </a:solidFill>
                <a:latin typeface="Arial Rounded MT Bold" pitchFamily="34" charset="0"/>
              </a:rPr>
              <a:t>mandiri</a:t>
            </a:r>
            <a:r>
              <a:rPr lang="en-US" sz="6600" b="1" dirty="0" smtClean="0">
                <a:solidFill>
                  <a:srgbClr val="0070C0"/>
                </a:solidFill>
                <a:latin typeface="Arial Rounded MT Bold" pitchFamily="34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Arial Rounded MT Bold" pitchFamily="34" charset="0"/>
              </a:rPr>
              <a:t>dan</a:t>
            </a:r>
            <a:r>
              <a:rPr lang="en-US" sz="6600" b="1" dirty="0" smtClean="0">
                <a:solidFill>
                  <a:srgbClr val="0070C0"/>
                </a:solidFill>
                <a:latin typeface="Arial Rounded MT Bold" pitchFamily="34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Arial Rounded MT Bold" pitchFamily="34" charset="0"/>
              </a:rPr>
              <a:t>berjiwa</a:t>
            </a:r>
            <a:r>
              <a:rPr lang="en-US" sz="6600" b="1" dirty="0" smtClean="0">
                <a:solidFill>
                  <a:srgbClr val="0070C0"/>
                </a:solidFill>
                <a:latin typeface="Arial Rounded MT Bold" pitchFamily="34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Arial Rounded MT Bold" pitchFamily="34" charset="0"/>
              </a:rPr>
              <a:t>kebangsaan</a:t>
            </a:r>
            <a:r>
              <a:rPr lang="en-US" sz="6600" b="1" dirty="0" smtClean="0">
                <a:solidFill>
                  <a:srgbClr val="0070C0"/>
                </a:solidFill>
                <a:latin typeface="Arial Rounded MT Bold" pitchFamily="34" charset="0"/>
              </a:rPr>
              <a:t>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86800" cy="838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000" dirty="0" err="1" smtClean="0">
                <a:solidFill>
                  <a:srgbClr val="00B0F0"/>
                </a:solidFill>
              </a:rPr>
              <a:t>Misi</a:t>
            </a:r>
            <a:endParaRPr lang="en-US" sz="6000" dirty="0" smtClean="0">
              <a:solidFill>
                <a:srgbClr val="00B0F0"/>
              </a:solidFill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562600"/>
          </a:xfrm>
          <a:solidFill>
            <a:srgbClr val="C00000"/>
          </a:solidFill>
        </p:spPr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err="1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Menyelenggarakan</a:t>
            </a:r>
            <a:r>
              <a:rPr lang="en-US" sz="3400" dirty="0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Pendidikan</a:t>
            </a:r>
            <a:r>
              <a:rPr lang="en-US" sz="3400" dirty="0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Tridharma</a:t>
            </a:r>
            <a:r>
              <a:rPr lang="en-US" sz="3400" dirty="0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Perguruan</a:t>
            </a:r>
            <a:r>
              <a:rPr lang="en-US" sz="3400" dirty="0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Tinggi</a:t>
            </a:r>
            <a:r>
              <a:rPr lang="en-US" sz="3400" dirty="0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Sesuai</a:t>
            </a:r>
            <a:r>
              <a:rPr lang="en-US" sz="3400" dirty="0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Kebutuhan</a:t>
            </a:r>
            <a:r>
              <a:rPr lang="en-US" sz="3400" dirty="0" smtClean="0">
                <a:solidFill>
                  <a:schemeClr val="bg1">
                    <a:lumMod val="85000"/>
                  </a:schemeClr>
                </a:solidFill>
                <a:latin typeface="Arial Rounded MT Bold" pitchFamily="34" charset="0"/>
              </a:rPr>
              <a:t> Stakeholder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000" dirty="0" smtClean="0">
              <a:solidFill>
                <a:schemeClr val="accent4">
                  <a:lumMod val="20000"/>
                  <a:lumOff val="80000"/>
                </a:schemeClr>
              </a:solidFill>
              <a:latin typeface="Arial Rounded MT Bold" pitchFamily="34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Menyelenggarakan</a:t>
            </a:r>
            <a:r>
              <a:rPr lang="en-US" sz="3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Pendidikan</a:t>
            </a:r>
            <a:r>
              <a:rPr lang="en-US" sz="3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 yang </a:t>
            </a:r>
            <a:r>
              <a:rPr lang="en-US" sz="3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Menghasilkan</a:t>
            </a:r>
            <a:r>
              <a:rPr lang="en-US" sz="3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Lulusan</a:t>
            </a:r>
            <a:r>
              <a:rPr lang="en-US" sz="3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 yang </a:t>
            </a:r>
            <a:r>
              <a:rPr lang="en-US" sz="3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Mandiri</a:t>
            </a:r>
            <a:r>
              <a:rPr lang="en-US" sz="3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dan</a:t>
            </a:r>
            <a:r>
              <a:rPr lang="en-US" sz="3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Berdaya</a:t>
            </a:r>
            <a:r>
              <a:rPr lang="en-US" sz="3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 pitchFamily="34" charset="0"/>
              </a:rPr>
              <a:t>Saing</a:t>
            </a:r>
            <a:endParaRPr lang="en-US" sz="3400" dirty="0" smtClean="0">
              <a:solidFill>
                <a:schemeClr val="accent4">
                  <a:lumMod val="60000"/>
                  <a:lumOff val="40000"/>
                </a:schemeClr>
              </a:solidFill>
              <a:latin typeface="Arial Rounded MT Bold" pitchFamily="34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000" dirty="0" smtClean="0">
              <a:solidFill>
                <a:schemeClr val="accent4">
                  <a:lumMod val="20000"/>
                  <a:lumOff val="80000"/>
                </a:schemeClr>
              </a:solidFill>
              <a:latin typeface="Arial Rounded MT Bold" pitchFamily="34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Membentuk</a:t>
            </a:r>
            <a:r>
              <a:rPr lang="en-US" sz="3400" dirty="0" smtClean="0">
                <a:solidFill>
                  <a:srgbClr val="00B0F0"/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Insan</a:t>
            </a:r>
            <a:r>
              <a:rPr lang="en-US" sz="3400" dirty="0" smtClean="0">
                <a:solidFill>
                  <a:srgbClr val="00B0F0"/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Akademik</a:t>
            </a:r>
            <a:r>
              <a:rPr lang="en-US" sz="3400" dirty="0" smtClean="0">
                <a:solidFill>
                  <a:srgbClr val="00B0F0"/>
                </a:solidFill>
                <a:latin typeface="Arial Rounded MT Bold" pitchFamily="34" charset="0"/>
              </a:rPr>
              <a:t> yang </a:t>
            </a: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Menjunjung</a:t>
            </a:r>
            <a:r>
              <a:rPr lang="en-US" sz="3400" dirty="0" smtClean="0">
                <a:solidFill>
                  <a:srgbClr val="00B0F0"/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Tinggi</a:t>
            </a:r>
            <a:r>
              <a:rPr lang="en-US" sz="3400" dirty="0" smtClean="0">
                <a:solidFill>
                  <a:srgbClr val="00B0F0"/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Kearifan</a:t>
            </a:r>
            <a:r>
              <a:rPr lang="en-US" sz="3400" dirty="0" smtClean="0">
                <a:solidFill>
                  <a:srgbClr val="00B0F0"/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Lokal</a:t>
            </a:r>
            <a:r>
              <a:rPr lang="en-US" sz="3400" dirty="0" smtClean="0">
                <a:solidFill>
                  <a:srgbClr val="00B0F0"/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dan</a:t>
            </a:r>
            <a:r>
              <a:rPr lang="en-US" sz="3400" dirty="0" smtClean="0">
                <a:solidFill>
                  <a:srgbClr val="00B0F0"/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Berjiwa</a:t>
            </a:r>
            <a:r>
              <a:rPr lang="en-US" sz="3400" dirty="0" smtClean="0">
                <a:solidFill>
                  <a:srgbClr val="00B0F0"/>
                </a:solidFill>
                <a:latin typeface="Arial Rounded MT Bold" pitchFamily="34" charset="0"/>
              </a:rPr>
              <a:t> </a:t>
            </a:r>
            <a:r>
              <a:rPr lang="en-US" sz="3400" dirty="0" err="1" smtClean="0">
                <a:solidFill>
                  <a:srgbClr val="00B0F0"/>
                </a:solidFill>
                <a:latin typeface="Arial Rounded MT Bold" pitchFamily="34" charset="0"/>
              </a:rPr>
              <a:t>Kebangsaan</a:t>
            </a:r>
            <a:endParaRPr lang="en-US" sz="3400" dirty="0" smtClean="0">
              <a:solidFill>
                <a:srgbClr val="00B0F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b="1" dirty="0" err="1" smtClean="0">
                <a:solidFill>
                  <a:srgbClr val="00B0F0"/>
                </a:solidFill>
              </a:rPr>
              <a:t>Tujuan</a:t>
            </a:r>
            <a:endParaRPr lang="en-US" sz="4400" b="1" dirty="0" smtClean="0">
              <a:solidFill>
                <a:srgbClr val="00B0F0"/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5626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158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600" dirty="0" err="1" smtClean="0">
                <a:solidFill>
                  <a:srgbClr val="00B050"/>
                </a:solidFill>
                <a:latin typeface="Franklin Gothic Heavy" pitchFamily="34" charset="0"/>
              </a:rPr>
              <a:t>Membentuk</a:t>
            </a:r>
            <a:r>
              <a:rPr lang="en-US" sz="3600" dirty="0" smtClean="0">
                <a:solidFill>
                  <a:srgbClr val="00B050"/>
                </a:solidFill>
                <a:latin typeface="Franklin Gothic Heavy" pitchFamily="34" charset="0"/>
              </a:rPr>
              <a:t> SDM yang </a:t>
            </a:r>
            <a:r>
              <a:rPr lang="en-US" sz="3600" dirty="0" err="1" smtClean="0">
                <a:solidFill>
                  <a:srgbClr val="00B050"/>
                </a:solidFill>
                <a:latin typeface="Franklin Gothic Heavy" pitchFamily="34" charset="0"/>
              </a:rPr>
              <a:t>unggul</a:t>
            </a:r>
            <a:r>
              <a:rPr lang="en-US" sz="3600" dirty="0" smtClean="0">
                <a:solidFill>
                  <a:srgbClr val="00B050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Franklin Gothic Heavy" pitchFamily="34" charset="0"/>
              </a:rPr>
              <a:t>dan</a:t>
            </a:r>
            <a:r>
              <a:rPr lang="en-US" sz="3600" dirty="0" smtClean="0">
                <a:solidFill>
                  <a:srgbClr val="00B050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Franklin Gothic Heavy" pitchFamily="34" charset="0"/>
              </a:rPr>
              <a:t>profesional</a:t>
            </a:r>
            <a:r>
              <a:rPr lang="en-US" sz="3600" dirty="0" smtClean="0">
                <a:solidFill>
                  <a:srgbClr val="00B050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Franklin Gothic Heavy" pitchFamily="34" charset="0"/>
              </a:rPr>
              <a:t>dalam</a:t>
            </a:r>
            <a:r>
              <a:rPr lang="en-US" sz="3600" dirty="0" smtClean="0">
                <a:solidFill>
                  <a:schemeClr val="tx1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Franklin Gothic Heavy" pitchFamily="34" charset="0"/>
              </a:rPr>
              <a:t>penyelenggaraan</a:t>
            </a:r>
            <a:r>
              <a:rPr lang="en-US" sz="3600" dirty="0" smtClean="0">
                <a:solidFill>
                  <a:schemeClr val="tx1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Franklin Gothic Heavy" pitchFamily="34" charset="0"/>
              </a:rPr>
              <a:t>pendidikan</a:t>
            </a:r>
            <a:r>
              <a:rPr lang="en-US" sz="3600" dirty="0" smtClean="0">
                <a:solidFill>
                  <a:schemeClr val="tx1"/>
                </a:solidFill>
                <a:latin typeface="Franklin Gothic Heavy" pitchFamily="34" charset="0"/>
              </a:rPr>
              <a:t>.</a:t>
            </a:r>
          </a:p>
          <a:p>
            <a:pPr marL="0" indent="158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600" dirty="0" err="1" smtClean="0">
                <a:solidFill>
                  <a:schemeClr val="accent3"/>
                </a:solidFill>
                <a:latin typeface="Franklin Gothic Heavy" pitchFamily="34" charset="0"/>
              </a:rPr>
              <a:t>Menghasilkan</a:t>
            </a:r>
            <a:r>
              <a:rPr lang="en-US" sz="3600" dirty="0" smtClean="0">
                <a:solidFill>
                  <a:schemeClr val="accent3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3"/>
                </a:solidFill>
                <a:latin typeface="Franklin Gothic Heavy" pitchFamily="34" charset="0"/>
              </a:rPr>
              <a:t>sarjana</a:t>
            </a:r>
            <a:r>
              <a:rPr lang="en-US" sz="3600" dirty="0" smtClean="0">
                <a:solidFill>
                  <a:schemeClr val="accent3"/>
                </a:solidFill>
                <a:latin typeface="Franklin Gothic Heavy" pitchFamily="34" charset="0"/>
              </a:rPr>
              <a:t> yang </a:t>
            </a:r>
            <a:r>
              <a:rPr lang="en-US" sz="3600" dirty="0" err="1" smtClean="0">
                <a:solidFill>
                  <a:schemeClr val="accent3"/>
                </a:solidFill>
                <a:latin typeface="Franklin Gothic Heavy" pitchFamily="34" charset="0"/>
              </a:rPr>
              <a:t>mampu</a:t>
            </a:r>
            <a:r>
              <a:rPr lang="en-US" sz="3600" dirty="0" smtClean="0">
                <a:solidFill>
                  <a:schemeClr val="accent3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3"/>
                </a:solidFill>
                <a:latin typeface="Franklin Gothic Heavy" pitchFamily="34" charset="0"/>
              </a:rPr>
              <a:t>bekerja</a:t>
            </a:r>
            <a:r>
              <a:rPr lang="en-US" sz="3600" dirty="0" smtClean="0">
                <a:solidFill>
                  <a:schemeClr val="accent3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3"/>
                </a:solidFill>
                <a:latin typeface="Franklin Gothic Heavy" pitchFamily="34" charset="0"/>
              </a:rPr>
              <a:t>dan</a:t>
            </a:r>
            <a:r>
              <a:rPr lang="en-US" sz="3600" dirty="0" smtClean="0">
                <a:solidFill>
                  <a:schemeClr val="accent3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3"/>
                </a:solidFill>
                <a:latin typeface="Franklin Gothic Heavy" pitchFamily="34" charset="0"/>
              </a:rPr>
              <a:t>berwirausaha</a:t>
            </a:r>
            <a:r>
              <a:rPr lang="en-US" sz="3600" dirty="0" smtClean="0">
                <a:solidFill>
                  <a:schemeClr val="accent3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3"/>
                </a:solidFill>
                <a:latin typeface="Franklin Gothic Heavy" pitchFamily="34" charset="0"/>
              </a:rPr>
              <a:t>sesuai</a:t>
            </a:r>
            <a:r>
              <a:rPr lang="en-US" sz="3600" dirty="0" smtClean="0">
                <a:solidFill>
                  <a:schemeClr val="accent3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3"/>
                </a:solidFill>
                <a:latin typeface="Franklin Gothic Heavy" pitchFamily="34" charset="0"/>
              </a:rPr>
              <a:t>dengan</a:t>
            </a:r>
            <a:r>
              <a:rPr lang="en-US" sz="3600" dirty="0" smtClean="0">
                <a:solidFill>
                  <a:schemeClr val="accent3"/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3"/>
                </a:solidFill>
                <a:latin typeface="Franklin Gothic Heavy" pitchFamily="34" charset="0"/>
              </a:rPr>
              <a:t>kompetensinya</a:t>
            </a:r>
            <a:r>
              <a:rPr lang="en-US" sz="3600" dirty="0" smtClean="0">
                <a:solidFill>
                  <a:schemeClr val="accent3"/>
                </a:solidFill>
                <a:latin typeface="Franklin Gothic Heavy" pitchFamily="34" charset="0"/>
              </a:rPr>
              <a:t>.</a:t>
            </a:r>
          </a:p>
          <a:p>
            <a:pPr marL="0" indent="158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Terbentuknya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pusat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budaya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dengan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kekhasan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budaya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kearifan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lokal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 yang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berjiwa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kebangsaan</a:t>
            </a: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</a:rPr>
              <a:t>TERIMA KASIH</a:t>
            </a:r>
          </a:p>
          <a:p>
            <a:endParaRPr lang="en-US" sz="4400" dirty="0"/>
          </a:p>
          <a:p>
            <a:pPr>
              <a:buNone/>
            </a:pPr>
            <a:endParaRPr lang="en-US" sz="4400" dirty="0" smtClean="0"/>
          </a:p>
          <a:p>
            <a:pPr>
              <a:buNone/>
            </a:pPr>
            <a:endParaRPr lang="en-US" sz="4400" dirty="0"/>
          </a:p>
          <a:p>
            <a:endParaRPr lang="en-US" sz="4400" dirty="0" smtClean="0"/>
          </a:p>
          <a:p>
            <a:pPr algn="r"/>
            <a:r>
              <a:rPr lang="en-US" sz="4400" b="1" dirty="0" smtClean="0">
                <a:solidFill>
                  <a:srgbClr val="00B050"/>
                </a:solidFill>
              </a:rPr>
              <a:t>LPM</a:t>
            </a:r>
            <a:r>
              <a:rPr lang="en-US" sz="4400" dirty="0" smtClean="0"/>
              <a:t> </a:t>
            </a:r>
            <a:r>
              <a:rPr lang="en-US" sz="4400" dirty="0" smtClean="0">
                <a:solidFill>
                  <a:srgbClr val="C00000"/>
                </a:solidFill>
              </a:rPr>
              <a:t>UNTAG’45 </a:t>
            </a:r>
            <a:r>
              <a:rPr lang="en-US" sz="4400" dirty="0" err="1" smtClean="0">
                <a:solidFill>
                  <a:srgbClr val="C00000"/>
                </a:solidFill>
              </a:rPr>
              <a:t>Samarinda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78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Visi dan Misi</vt:lpstr>
      <vt:lpstr>Visi</vt:lpstr>
      <vt:lpstr>Misi</vt:lpstr>
      <vt:lpstr>Tujuan</vt:lpstr>
      <vt:lpstr>Slide 5</vt:lpstr>
    </vt:vector>
  </TitlesOfParts>
  <Company>MyCompany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Universitas 17 Agustus 1945 Samarinda</dc:title>
  <dc:creator>Customer</dc:creator>
  <cp:lastModifiedBy>Customer</cp:lastModifiedBy>
  <cp:revision>3</cp:revision>
  <dcterms:created xsi:type="dcterms:W3CDTF">2016-02-16T15:29:40Z</dcterms:created>
  <dcterms:modified xsi:type="dcterms:W3CDTF">2016-05-17T03:03:07Z</dcterms:modified>
</cp:coreProperties>
</file>