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96108-C058-492B-93DF-E1CA7F7945B7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EBBF1-A8A5-460C-9CF1-1058C521B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ADB0F-48B0-4475-BECF-4607D31D59FA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367FD-F6E9-42BB-9D2F-3B9186974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28BB8-3EC8-4889-990A-6063547D6E9C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F6075-3EB6-48FC-B36A-451F857EEA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CB569-B713-4C8E-8D45-45F342EF3342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955C0-1B83-4D71-B956-6B6005345D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E820D-5761-4EFF-8CCB-7B743665FC9C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33AFA-34CE-4AD8-B30B-C12BDB35B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05AF5-5087-477D-BBB5-6AB6FAA74401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B49D2-FEB3-480D-B7DB-9CA088CD1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FDA7B-C951-4DFF-88B6-A7C23FFBB59F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F5691-B620-4BD0-BA71-66CF06ED4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5D48F-9347-40C7-BDB7-99BCF2DDC8C9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1E6BF-F8DE-4851-BB56-7E1904A2D5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EED25-5F84-40AB-8690-4613F026F02D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85285-23C0-436D-8E61-B194A8A167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757C0-FC68-4687-B844-6628C241AB8F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07E35-E1EB-4B54-AA00-CCE4532348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A7B76-8845-40D4-B4C5-93E97B34A634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41FD8-C38E-439F-9E48-705FD7181E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672334-F34F-42B1-B882-806CD183DF96}" type="datetimeFigureOut">
              <a:rPr lang="en-US"/>
              <a:pPr>
                <a:defRPr/>
              </a:pPr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D43250-F53E-4255-833F-2AD422585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581400"/>
          </a:xfrm>
          <a:solidFill>
            <a:srgbClr val="FFFF00"/>
          </a:solidFill>
        </p:spPr>
        <p:txBody>
          <a:bodyPr/>
          <a:lstStyle/>
          <a:p>
            <a:r>
              <a:rPr lang="en-US" sz="4000" b="1" dirty="0" smtClean="0">
                <a:solidFill>
                  <a:srgbClr val="002060"/>
                </a:solidFill>
                <a:latin typeface="Baskerville Old Face" pitchFamily="18" charset="0"/>
              </a:rPr>
              <a:t>BAGAIMANA MENYUSUN DOKUMEN SISTEM MANAJEMEN MUTU DI PERGURUAN TINGGI ?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LEMBAGA PENJAMINAN MUTU</a:t>
            </a:r>
          </a:p>
          <a:p>
            <a:r>
              <a:rPr lang="en-US" sz="3600" b="1" dirty="0" smtClean="0">
                <a:solidFill>
                  <a:srgbClr val="C00000"/>
                </a:solidFill>
              </a:rPr>
              <a:t>UNIVERSITAS 17 AGUSTUS 1945 SAMARINDA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4000" dirty="0" smtClean="0"/>
              <a:t>Berikut ini langkah-langkah bagaimana mengidentifikasi proses-proses yang ada di Perguruan Tinggi dan Menyusun kebutuhan Dokumen yang diperlukan dalam Perguruan Tinggi tersebut:</a:t>
            </a:r>
            <a:endParaRPr lang="en-US" sz="4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10 </a:t>
            </a:r>
            <a:r>
              <a:rPr lang="en-US" dirty="0" err="1" smtClean="0"/>
              <a:t>Langkah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nb-NO" sz="3600" dirty="0" smtClean="0"/>
              <a:t>Identifikasikan proses-proses yang ada.</a:t>
            </a: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nb-NO" sz="3600" dirty="0" smtClean="0"/>
              <a:t>Identifikasikan apa yang dilakukan sekarang dengan proses-proses tsb.</a:t>
            </a: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nb-NO" sz="3600" dirty="0" smtClean="0"/>
              <a:t>Identifikasikan dan tentukan interaksi antar proses-proses tersebut, sehingga menjadi bisnis proses perguruan tinggi yang terintegrasi serta saling terkait.</a:t>
            </a: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sz="36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nb-NO" sz="3600" dirty="0" smtClean="0"/>
              <a:t>Tentukan persyaratan standar ISO 9001:2008 dalam proses-proses tersebut, jika ada persyaratan yang belum terakomodasi tentukan penanganannya dan penerapannya.</a:t>
            </a:r>
            <a:endParaRPr lang="en-US" sz="3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r"/>
            <a:r>
              <a:rPr lang="en-US" sz="3200" smtClean="0"/>
              <a:t>Lanjutan………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fi-FI" sz="2400" dirty="0" smtClean="0"/>
              <a:t>Tentukan proses utama(core processes), proses manajemen, (management processes) dan proses pembantu (supporting processes) dalam business process tsb. Tentukan proses-proses mana saja yang merupakan proses kunci (key process), proses-proses kunci ini nantinya akan berkaitan langsung dengan sasaran mutu yang akan dicapai.</a:t>
            </a:r>
            <a:endParaRPr lang="en-US" sz="24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fi-FI" sz="2400" dirty="0" smtClean="0"/>
              <a:t>Tentukan prosedur-prosedur yang akan muncul agar memenuhi persyaratan ISO 9001:2008, termasuk 6 (enam) prosedur terdokumentasi yang dipersyaratkan oleh standar.</a:t>
            </a:r>
            <a:endParaRPr lang="en-US" sz="24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fi-FI" sz="2400" dirty="0" smtClean="0"/>
              <a:t> Identifikasikan dokumen-dokumen yang sudah ada, termasuk form-form, petunjuk kerja, spesifikasi, gambar teknis, dll</a:t>
            </a:r>
            <a:endParaRPr lang="en-US" sz="2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r">
              <a:tabLst>
                <a:tab pos="7480300" algn="l"/>
              </a:tabLst>
            </a:pPr>
            <a:r>
              <a:rPr lang="en-US" sz="3200" smtClean="0"/>
              <a:t>Lanjutan……….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fi-FI" sz="2000" dirty="0" smtClean="0"/>
              <a:t>Buat tabel atau bagan alir keterkaitan antara proses-klausul terkait-prosedur terkait- petunjuk kerja (jika memungkinkan) dan/atau dokumen lain, lihat persyaratan standard dan kebutuhan internal perguruan tinggi, jika ternyata belum memenuhi atau perlu kebutuhan baru, identifikasikan sebagai kebutuhan dokumen baru.</a:t>
            </a:r>
            <a:endParaRPr lang="en-US" sz="20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fi-FI" sz="2000" dirty="0" smtClean="0"/>
              <a:t>Tentukan format-format yang akan digunakan untuk setiap level dokumen. Dan metode identifikasi penomorannya. Metode penulisan Dokumentasi SMM, bisa dimulai dari prosedur (dengan catatan bahwa bisnis proses yang ada sudah benar-benar mendekati dan memenuhi persyaratan standar), kemudian diteruskan dengan penulisan petunjuk kerja serta dokumen penunjang termasuk form-form yang diperlukan. Baru terakhir penulisan manual mutu.</a:t>
            </a:r>
            <a:endParaRPr lang="en-US" sz="2000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8"/>
              <a:defRPr/>
            </a:pPr>
            <a:r>
              <a:rPr lang="fi-FI" sz="2000" dirty="0" smtClean="0"/>
              <a:t>Sebelum memulai penulisan dokumentasi SMM, harus sudah tersedia pernyataan kebijakan mutu yang disahkan Pimpinan Perguruan Tinggi serta (paling tidak) draft dari sasaran mutu yang ingin dicapai.</a:t>
            </a:r>
            <a:endParaRPr lang="en-US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29600" cy="2362200"/>
          </a:xfrm>
          <a:solidFill>
            <a:schemeClr val="accent3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  <a:latin typeface="Arial Black" pitchFamily="34" charset="0"/>
              </a:rPr>
              <a:t>SEKIAN </a:t>
            </a:r>
            <a:br>
              <a:rPr lang="en-US" dirty="0" smtClean="0">
                <a:solidFill>
                  <a:srgbClr val="FFFF00"/>
                </a:solidFill>
                <a:latin typeface="Arial Black" pitchFamily="34" charset="0"/>
              </a:rPr>
            </a:br>
            <a:r>
              <a:rPr lang="en-US" dirty="0" smtClean="0">
                <a:solidFill>
                  <a:srgbClr val="FFFF00"/>
                </a:solidFill>
                <a:latin typeface="Arial Black" pitchFamily="34" charset="0"/>
              </a:rPr>
              <a:t>TERIMA KASIH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310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BAGAIMANA MENYUSUN DOKUMEN SISTEM MANAJEMEN MUTU DI PERGURUAN TINGGI ?</vt:lpstr>
      <vt:lpstr>Slide 2</vt:lpstr>
      <vt:lpstr>10 Langkah Proses Penyusunan</vt:lpstr>
      <vt:lpstr>Lanjutan………</vt:lpstr>
      <vt:lpstr>Lanjutan……….</vt:lpstr>
      <vt:lpstr>SEKIAN  TERIMA KASIH</vt:lpstr>
    </vt:vector>
  </TitlesOfParts>
  <Company>MyCompany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BAGAIMANA MENYUSUN DOKUMEN SISTEM MANAJEMEN MUTU DI PERGURUAN TINGGI ?</dc:title>
  <dc:creator>Customer</dc:creator>
  <cp:lastModifiedBy>Customer</cp:lastModifiedBy>
  <cp:revision>4</cp:revision>
  <dcterms:created xsi:type="dcterms:W3CDTF">2014-12-08T00:56:07Z</dcterms:created>
  <dcterms:modified xsi:type="dcterms:W3CDTF">2016-02-09T16:10:17Z</dcterms:modified>
</cp:coreProperties>
</file>